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dor Financiero" userId="230f07d7-9219-4ae9-9b7a-dfa43e10f03b" providerId="ADAL" clId="{E3DA25E1-5CF5-440A-A06A-0AF83C048DD4}"/>
    <pc:docChg chg="modSld">
      <pc:chgData name="Coordinador Financiero" userId="230f07d7-9219-4ae9-9b7a-dfa43e10f03b" providerId="ADAL" clId="{E3DA25E1-5CF5-440A-A06A-0AF83C048DD4}" dt="2025-03-07T20:07:54.157" v="1" actId="6549"/>
      <pc:docMkLst>
        <pc:docMk/>
      </pc:docMkLst>
      <pc:sldChg chg="modSp mod">
        <pc:chgData name="Coordinador Financiero" userId="230f07d7-9219-4ae9-9b7a-dfa43e10f03b" providerId="ADAL" clId="{E3DA25E1-5CF5-440A-A06A-0AF83C048DD4}" dt="2025-03-07T20:07:54.157" v="1" actId="6549"/>
        <pc:sldMkLst>
          <pc:docMk/>
          <pc:sldMk cId="1345365656" sldId="268"/>
        </pc:sldMkLst>
        <pc:spChg chg="mod">
          <ac:chgData name="Coordinador Financiero" userId="230f07d7-9219-4ae9-9b7a-dfa43e10f03b" providerId="ADAL" clId="{E3DA25E1-5CF5-440A-A06A-0AF83C048DD4}" dt="2025-03-07T20:07:54.157" v="1" actId="6549"/>
          <ac:spMkLst>
            <pc:docMk/>
            <pc:sldMk cId="1345365656" sldId="268"/>
            <ac:spMk id="14" creationId="{00000000-0000-0000-0000-000000000000}"/>
          </ac:spMkLst>
        </pc:spChg>
      </pc:sldChg>
    </pc:docChg>
  </pc:docChgLst>
  <pc:docChgLst>
    <pc:chgData name="Coordinacion Financiera" userId="4fbf5a871eb7e134" providerId="LiveId" clId="{2B85F610-2B00-4CF3-9519-21EBE0F32ABE}"/>
    <pc:docChg chg="modSld">
      <pc:chgData name="Coordinacion Financiera" userId="4fbf5a871eb7e134" providerId="LiveId" clId="{2B85F610-2B00-4CF3-9519-21EBE0F32ABE}" dt="2024-02-22T21:09:25.937" v="1" actId="20577"/>
      <pc:docMkLst>
        <pc:docMk/>
      </pc:docMkLst>
      <pc:sldChg chg="modSp mod">
        <pc:chgData name="Coordinacion Financiera" userId="4fbf5a871eb7e134" providerId="LiveId" clId="{2B85F610-2B00-4CF3-9519-21EBE0F32ABE}" dt="2024-02-22T21:09:25.937" v="1" actId="20577"/>
        <pc:sldMkLst>
          <pc:docMk/>
          <pc:sldMk cId="1345365656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3591" y="1739901"/>
            <a:ext cx="6232655" cy="3594100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r>
              <a:rPr lang="es-GT" sz="2200" dirty="0"/>
              <a:t>La Asociación Deportiva Nacional de Tiro con Armas de Caza con relación al numeral 16 del artículo 10                  del Capítulo segundo, Decreto No. 57-2008                     informa:</a:t>
            </a:r>
            <a:br>
              <a:rPr lang="es-GT" sz="2200" dirty="0"/>
            </a:br>
            <a:r>
              <a:rPr lang="es-GT" sz="1200" dirty="0"/>
              <a:t>  </a:t>
            </a:r>
            <a:br>
              <a:rPr lang="es-GT" sz="1200" dirty="0"/>
            </a:br>
            <a:r>
              <a:rPr lang="es-GT" sz="2200" dirty="0"/>
              <a:t>Que las tres escrituras de usufructo publicadas</a:t>
            </a:r>
            <a:br>
              <a:rPr lang="es-GT" sz="2200" dirty="0"/>
            </a:br>
            <a:r>
              <a:rPr lang="es-MX" sz="2200" dirty="0"/>
              <a:t>Escritura 3 - CDAG - Terreno en Usufructo</a:t>
            </a:r>
            <a:br>
              <a:rPr lang="es-MX" sz="2200" dirty="0"/>
            </a:br>
            <a:r>
              <a:rPr lang="es-MX" sz="2200" dirty="0"/>
              <a:t>Escritura 7 - CDAG - Terreno en Usufructo</a:t>
            </a:r>
            <a:br>
              <a:rPr lang="es-MX" sz="2200" dirty="0"/>
            </a:br>
            <a:r>
              <a:rPr lang="es-MX" sz="2200" dirty="0"/>
              <a:t>Escritura 9 - COG - Terreno en Usufructo</a:t>
            </a:r>
            <a:br>
              <a:rPr lang="es-MX" sz="2200" dirty="0"/>
            </a:br>
            <a:br>
              <a:rPr lang="es-MX" sz="1200" dirty="0"/>
            </a:br>
            <a:r>
              <a:rPr lang="es-GT" sz="2200" dirty="0"/>
              <a:t>Representan el 100% de este tipo de contratos                 que posee la Asociación.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191851" y="184038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57565" y="536601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16, Ley de Acceso a la Información Pública)</a:t>
            </a:r>
          </a:p>
          <a:p>
            <a:r>
              <a:rPr lang="es-GT" sz="850" b="1" dirty="0"/>
              <a:t>CONTRATOS, LICENCIAS O CONCESIONES PARA EL USUFRUCTO O EXPLOTACIÓN DEL ESTADO</a:t>
            </a:r>
          </a:p>
          <a:p>
            <a:r>
              <a:rPr lang="es-GT" sz="900" b="1" dirty="0"/>
              <a:t>Vigente </a:t>
            </a:r>
            <a:r>
              <a:rPr lang="es-GT" sz="900" b="1"/>
              <a:t>período 2025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9893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006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65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3146</TotalTime>
  <Words>124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16 del artículo 10                  del Capítulo segundo, Decreto No. 57-2008                     informa:    Que las tres escrituras de usufructo publicadas Escritura 3 - CDAG - Terreno en Usufructo Escritura 7 - CDAG - Terreno en Usufructo Escritura 9 - COG - Terreno en Usufructo  Representan el 100% de este tipo de contratos                 que posee la Asociación.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211</cp:revision>
  <cp:lastPrinted>2020-02-24T22:03:20Z</cp:lastPrinted>
  <dcterms:created xsi:type="dcterms:W3CDTF">2017-06-09T21:20:02Z</dcterms:created>
  <dcterms:modified xsi:type="dcterms:W3CDTF">2025-03-07T20:07:54Z</dcterms:modified>
</cp:coreProperties>
</file>